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47A10A-EE57-4F1B-B5AD-C4E86347FD52}">
  <a:tblStyle styleId="{6247A10A-EE57-4F1B-B5AD-C4E86347FD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c6b71073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c6b71073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c6e9d110b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c6e9d110b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c6b710737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c6b710737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c6b71073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c6b71073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c6b71073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c6b71073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c6b710737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c6b710737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c6b71073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c6b71073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c6b71073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c6b71073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c6b71073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c6b71073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c6b71073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c6b710737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kVpsghpbsITCT2l7LMzQGB-UUh2zrvTX/view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41000"/>
          </a:blip>
          <a:srcRect t="15247"/>
          <a:stretch/>
        </p:blipFill>
        <p:spPr>
          <a:xfrm>
            <a:off x="0" y="0"/>
            <a:ext cx="9163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Predator Cannon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9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Ethan Jacobs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Nick Middlebrooks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 Wood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Predator Cannon: Estimated Budget</a:t>
            </a:r>
            <a:endParaRPr/>
          </a:p>
        </p:txBody>
      </p:sp>
      <p:graphicFrame>
        <p:nvGraphicFramePr>
          <p:cNvPr id="121" name="Google Shape;121;p22"/>
          <p:cNvGraphicFramePr/>
          <p:nvPr/>
        </p:nvGraphicFramePr>
        <p:xfrm>
          <a:off x="1363825" y="10177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{6247A10A-EE57-4F1B-B5AD-C4E86347FD52}</a:tableStyleId>
              </a:tblPr>
              <a:tblGrid>
                <a:gridCol w="1498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2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Item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Cost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 House?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Revised Price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Servos (2)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$16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Lasers (3)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$5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$5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Chassis/harness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$40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Mbed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$51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Interface/button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$30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Glasses/headband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$12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$12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IMU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$15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$15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IR camera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$36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$36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Nerf gun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$25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$25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total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$230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$93</a:t>
                      </a:r>
                      <a:endParaRPr sz="12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22" name="Google Shape;12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128" name="Google Shape;128;p23" title="Predator edited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43945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Predator Cannon: Overview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7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Proposal - Mount a nerf blaster on a person’s shoulder that can follow head movements and track a laser sight to prepare to shoot on command.</a:t>
            </a: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64" name="Google Shape;64;p14"/>
          <p:cNvGrpSpPr/>
          <p:nvPr/>
        </p:nvGrpSpPr>
        <p:grpSpPr>
          <a:xfrm>
            <a:off x="1797464" y="2177674"/>
            <a:ext cx="5388878" cy="2585753"/>
            <a:chOff x="-16" y="-11"/>
            <a:chExt cx="12192032" cy="5951100"/>
          </a:xfrm>
        </p:grpSpPr>
        <p:pic>
          <p:nvPicPr>
            <p:cNvPr id="65" name="Google Shape;65;p14" descr="Image result for predator cannon"/>
            <p:cNvPicPr preferRelativeResize="0"/>
            <p:nvPr/>
          </p:nvPicPr>
          <p:blipFill rotWithShape="1">
            <a:blip r:embed="rId3">
              <a:alphaModFix/>
            </a:blip>
            <a:srcRect b="13224"/>
            <a:stretch/>
          </p:blipFill>
          <p:spPr>
            <a:xfrm>
              <a:off x="-16" y="-11"/>
              <a:ext cx="4572012" cy="5951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4"/>
            <p:cNvPicPr preferRelativeResize="0"/>
            <p:nvPr/>
          </p:nvPicPr>
          <p:blipFill rotWithShape="1">
            <a:blip r:embed="rId4">
              <a:alphaModFix/>
            </a:blip>
            <a:srcRect l="6958" r="9708" b="13224"/>
            <a:stretch/>
          </p:blipFill>
          <p:spPr>
            <a:xfrm>
              <a:off x="4571995" y="-10"/>
              <a:ext cx="7620021" cy="59510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Predator Cannon: Requirements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-125" y="933300"/>
            <a:ext cx="9144000" cy="4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The system shall have red emergency stop buttons mounted on the operator’s harness that shall cut power to the blaster system.</a:t>
            </a:r>
            <a:endParaRPr sz="1100" dirty="0"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 dirty="0"/>
              <a:t>One button shall be located on the back (operator’s upper back) of the harness.</a:t>
            </a:r>
            <a:endParaRPr sz="1100" dirty="0"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 dirty="0"/>
              <a:t>One button shall be located on the front (operator’s sternum) of the harness.</a:t>
            </a:r>
            <a:endParaRPr sz="1100" dirty="0"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 dirty="0"/>
              <a:t>The system shall not impede the operator from pressing the front emergency stop button.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The system shall have a safe mode that prevents the blaster from firing.</a:t>
            </a:r>
            <a:endParaRPr sz="1100" dirty="0"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 dirty="0"/>
              <a:t>The system shall have a labeled colored light indicator to show that it is in a safe mode.</a:t>
            </a:r>
            <a:endParaRPr sz="1100" dirty="0"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 dirty="0"/>
              <a:t>The light indicator shall be visible from any angle around operator</a:t>
            </a:r>
            <a:endParaRPr sz="1100" dirty="0"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 dirty="0"/>
              <a:t>The system shall boot into safe mode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The system shall not exceed OSHA weight limit.</a:t>
            </a:r>
            <a:endParaRPr sz="1100" dirty="0"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 dirty="0"/>
              <a:t>Materials Handling: Heavy Lifting - 50 lb limit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The system shall be able to be equipped in less than 30 seconds.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The system shall be able to be unequipped in less than 5 seconds.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The system shall come with eye protection for the human operator that meets or exceeds OSHA standard 1910.133 - Eye and Face Protection.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At least one Nerf blaster shall be mounted on shoulder region.</a:t>
            </a:r>
            <a:endParaRPr sz="1100" dirty="0"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 dirty="0"/>
              <a:t>The Nerf blaster shall be padded such that it is impossible for the operator to touch their head to any part of the blaster that is not padded.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At least one laser emitter shall be mounted on the head region.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Human operator shall initiate Nerf blaster firing through physical command input.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The system shall contain all processing onboard the harness.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The system shall have an on-board power delivery system.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dirty="0"/>
              <a:t>In a dimly lit room, a nerf dart fired from a nerf blaster at a wall inside a 10 ft. range shall hit the wall within 1 ft. radius of the laser point projection (or center of 3 points) </a:t>
            </a:r>
            <a:r>
              <a:rPr lang="en-US" sz="1100" dirty="0"/>
              <a:t>at least once out of three tries.</a:t>
            </a:r>
            <a:endParaRPr sz="1100" dirty="0"/>
          </a:p>
        </p:txBody>
      </p:sp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Predator Cannon: Concept Outline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9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Control</a:t>
            </a:r>
            <a:endParaRPr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Hand device with inputs for firing, setup/realignment, and estop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Raspberry Pi or Laptop strapped to head</a:t>
            </a:r>
            <a:endParaRPr sz="17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Shoulder Mounted Blaster</a:t>
            </a:r>
            <a:endParaRPr b="1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Single shot Nerf blaster</a:t>
            </a:r>
            <a:endParaRPr sz="170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2 servo motors for yaw and pitch aiming</a:t>
            </a:r>
            <a:endParaRPr sz="170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IMU senses blaster orientation</a:t>
            </a:r>
            <a:endParaRPr sz="170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Camera senses laser points</a:t>
            </a:r>
            <a:endParaRPr sz="170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Computer output for firing/depressing trigger</a:t>
            </a:r>
            <a:endParaRPr sz="17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Head Mounted Laser Designator</a:t>
            </a:r>
            <a:endParaRPr b="1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Laser pointer (possibly 3 laser pointers in a tight equilateral triangle)</a:t>
            </a:r>
            <a:endParaRPr sz="170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IMU senses head orientation</a:t>
            </a:r>
            <a:endParaRPr sz="1700"/>
          </a:p>
        </p:txBody>
      </p:sp>
      <p:sp>
        <p:nvSpPr>
          <p:cNvPr id="80" name="Google Shape;80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Predator Cannon: Mechanical Outline</a:t>
            </a: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277125" y="1055700"/>
            <a:ext cx="8520600" cy="39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/>
              <a:t>Shoulder Mount</a:t>
            </a:r>
            <a:endParaRPr b="1"/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Harness</a:t>
            </a:r>
            <a:endParaRPr sz="1700"/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Servo mount point chassis</a:t>
            </a:r>
            <a:endParaRPr sz="1700"/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Nerf mount bracket to Servo</a:t>
            </a:r>
            <a:endParaRPr sz="1700"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/>
              <a:t>Head Mount</a:t>
            </a:r>
            <a:endParaRPr b="1"/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Safety Glasses</a:t>
            </a:r>
            <a:endParaRPr sz="1700"/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IMU</a:t>
            </a:r>
            <a:endParaRPr sz="1700"/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Laser</a:t>
            </a:r>
            <a:endParaRPr sz="1700"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/>
              <a:t>Human Control Device</a:t>
            </a:r>
            <a:endParaRPr b="1"/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Wii Nunchuk or similar device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Input device for firing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Input device for alignment/zeroing</a:t>
            </a:r>
            <a:endParaRPr sz="1700"/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Arial"/>
              <a:buChar char="●"/>
            </a:pPr>
            <a:r>
              <a:rPr lang="en" sz="1700"/>
              <a:t>Estop buttons</a:t>
            </a:r>
            <a:endParaRPr sz="1700"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Predator Cannon: Software Outline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Two targeting routines</a:t>
            </a:r>
            <a:endParaRPr b="1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Orientation Matching</a:t>
            </a:r>
            <a:endParaRPr sz="1700"/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Blaster will mirror head orientation</a:t>
            </a:r>
            <a:endParaRPr sz="1500"/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Sensors: IMUs on head and blaster</a:t>
            </a:r>
            <a:endParaRPr sz="1500"/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Pro - Robust</a:t>
            </a:r>
            <a:endParaRPr sz="1500"/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Con - Imprecise &amp; sensor drift</a:t>
            </a:r>
            <a:endParaRPr sz="150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Image Processing</a:t>
            </a:r>
            <a:endParaRPr sz="1700"/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Blaster will target laser point</a:t>
            </a:r>
            <a:endParaRPr sz="1500"/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Sensors: Camera on blaster (Wii IR camera or ps3 camera)</a:t>
            </a:r>
            <a:endParaRPr sz="1500"/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Pro - Precise</a:t>
            </a:r>
            <a:endParaRPr sz="1500"/>
          </a:p>
          <a:p>
            <a:pPr marL="91440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Con - Loses laser if out of frame or move too quickly (Not robust)</a:t>
            </a:r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Predator Cannon: Electrical Outline</a:t>
            </a:r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Things that need power: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Computing device</a:t>
            </a:r>
            <a:endParaRPr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Camera peripheral</a:t>
            </a:r>
            <a:endParaRPr sz="15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Mbed</a:t>
            </a:r>
            <a:endParaRPr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IMU for head tracking</a:t>
            </a:r>
            <a:endParaRPr sz="15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IMU for blaster tracking</a:t>
            </a:r>
            <a:endParaRPr sz="15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Input buttons</a:t>
            </a:r>
            <a:endParaRPr sz="15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Laser pointer</a:t>
            </a:r>
            <a:endParaRPr sz="15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Servos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/>
              <a:t>Battery pack</a:t>
            </a:r>
            <a:endParaRPr b="1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20000 mAh battery pack</a:t>
            </a: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Predator Cannon: Prototype</a:t>
            </a:r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List of things that the prototype will do:</a:t>
            </a:r>
            <a:endParaRPr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Implement Targeting Routine 1 - Orientation matching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Have 2 servos that can do pitch and yaw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IMU feedback for positioning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Mbed processing for IMU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Servos will point in the direction the IMU is pointing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Human control device for mock firing and safety stop</a:t>
            </a:r>
            <a:endParaRPr sz="1700"/>
          </a:p>
        </p:txBody>
      </p:sp>
      <p:sp>
        <p:nvSpPr>
          <p:cNvPr id="108" name="Google Shape;10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Predator Cannon: Initial Schedule</a:t>
            </a:r>
            <a:endParaRPr/>
          </a:p>
        </p:txBody>
      </p:sp>
      <p:graphicFrame>
        <p:nvGraphicFramePr>
          <p:cNvPr id="114" name="Google Shape;114;p21"/>
          <p:cNvGraphicFramePr/>
          <p:nvPr/>
        </p:nvGraphicFramePr>
        <p:xfrm>
          <a:off x="911025" y="1159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{6247A10A-EE57-4F1B-B5AD-C4E86347FD52}</a:tableStyleId>
              </a:tblPr>
              <a:tblGrid>
                <a:gridCol w="362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26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0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Objective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Completed By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8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Preliminary Design</a:t>
                      </a:r>
                      <a:endParaRPr sz="1200"/>
                    </a:p>
                  </a:txBody>
                  <a:tcPr marL="91425" marR="914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1/18</a:t>
                      </a:r>
                      <a:endParaRPr sz="1200"/>
                    </a:p>
                  </a:txBody>
                  <a:tcPr marL="91425" marR="91425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7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Proof of concept Prototype</a:t>
                      </a:r>
                      <a:endParaRPr sz="1200"/>
                    </a:p>
                  </a:txBody>
                  <a:tcPr marL="91425" marR="914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2/1</a:t>
                      </a:r>
                      <a:endParaRPr sz="1200"/>
                    </a:p>
                  </a:txBody>
                  <a:tcPr marL="91425" marR="91425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0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Proof of concept Presentation</a:t>
                      </a:r>
                      <a:endParaRPr sz="1200"/>
                    </a:p>
                  </a:txBody>
                  <a:tcPr marL="91425" marR="914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2/6</a:t>
                      </a:r>
                      <a:endParaRPr sz="1200"/>
                    </a:p>
                  </a:txBody>
                  <a:tcPr marL="91425" marR="91425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Detailed Design</a:t>
                      </a:r>
                      <a:endParaRPr sz="1200"/>
                    </a:p>
                  </a:txBody>
                  <a:tcPr marL="91425" marR="914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2/15</a:t>
                      </a:r>
                      <a:endParaRPr sz="1200"/>
                    </a:p>
                  </a:txBody>
                  <a:tcPr marL="91425" marR="91425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5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Midterm Status Report</a:t>
                      </a:r>
                      <a:endParaRPr sz="1200"/>
                    </a:p>
                  </a:txBody>
                  <a:tcPr marL="91425" marR="914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2/20</a:t>
                      </a:r>
                      <a:endParaRPr sz="1200"/>
                    </a:p>
                  </a:txBody>
                  <a:tcPr marL="91425" marR="91425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68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Build Project</a:t>
                      </a:r>
                      <a:endParaRPr sz="1200"/>
                    </a:p>
                  </a:txBody>
                  <a:tcPr marL="91425" marR="914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3/8</a:t>
                      </a:r>
                      <a:endParaRPr sz="1200"/>
                    </a:p>
                  </a:txBody>
                  <a:tcPr marL="91425" marR="91425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98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Testing and Troubleshooting</a:t>
                      </a:r>
                      <a:endParaRPr sz="1200"/>
                    </a:p>
                  </a:txBody>
                  <a:tcPr marL="91425" marR="914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3/22</a:t>
                      </a:r>
                      <a:endParaRPr sz="1200"/>
                    </a:p>
                  </a:txBody>
                  <a:tcPr marL="91425" marR="91425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2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Re-evaluate Requirements</a:t>
                      </a:r>
                      <a:endParaRPr sz="1200"/>
                    </a:p>
                  </a:txBody>
                  <a:tcPr marL="91425" marR="914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4/3</a:t>
                      </a:r>
                      <a:endParaRPr sz="1200"/>
                    </a:p>
                  </a:txBody>
                  <a:tcPr marL="91425" marR="91425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2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Re-build project if necessary</a:t>
                      </a:r>
                      <a:endParaRPr sz="1200"/>
                    </a:p>
                  </a:txBody>
                  <a:tcPr marL="91425" marR="914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4/15</a:t>
                      </a:r>
                      <a:endParaRPr sz="1200"/>
                    </a:p>
                  </a:txBody>
                  <a:tcPr marL="91425" marR="91425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9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Final Presentation</a:t>
                      </a:r>
                      <a:endParaRPr sz="1200"/>
                    </a:p>
                  </a:txBody>
                  <a:tcPr marL="91425" marR="914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4/22</a:t>
                      </a:r>
                      <a:endParaRPr sz="1200"/>
                    </a:p>
                  </a:txBody>
                  <a:tcPr marL="91425" marR="91425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15" name="Google Shape;11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793</Words>
  <Application>Microsoft Office PowerPoint</Application>
  <PresentationFormat>On-screen Show (16:9)</PresentationFormat>
  <Paragraphs>163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Arial</vt:lpstr>
      <vt:lpstr>Simple Light</vt:lpstr>
      <vt:lpstr>Predator Cannon</vt:lpstr>
      <vt:lpstr>Predator Cannon: Overview</vt:lpstr>
      <vt:lpstr>Predator Cannon: Requirements</vt:lpstr>
      <vt:lpstr>Predator Cannon: Concept Outline</vt:lpstr>
      <vt:lpstr>Predator Cannon: Mechanical Outline</vt:lpstr>
      <vt:lpstr>Predator Cannon: Software Outline</vt:lpstr>
      <vt:lpstr>Predator Cannon: Electrical Outline</vt:lpstr>
      <vt:lpstr>Predator Cannon: Prototype</vt:lpstr>
      <vt:lpstr>Predator Cannon: Initial Schedule</vt:lpstr>
      <vt:lpstr>Predator Cannon: Estimated Budget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Predator Cannon</dc:title>
  <cp:lastModifiedBy>Andrew Wood</cp:lastModifiedBy>
  <cp:revision>1</cp:revision>
  <dcterms:modified xsi:type="dcterms:W3CDTF">2019-01-14T22:54:53Z</dcterms:modified>
</cp:coreProperties>
</file>